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6" r:id="rId3"/>
    <p:sldId id="260" r:id="rId4"/>
    <p:sldId id="257" r:id="rId5"/>
    <p:sldId id="259" r:id="rId6"/>
  </p:sldIdLst>
  <p:sldSz cx="9720263" cy="7559675"/>
  <p:notesSz cx="6858000" cy="9144000"/>
  <p:defaultTextStyle>
    <a:defPPr>
      <a:defRPr lang="hu-HU"/>
    </a:defPPr>
    <a:lvl1pPr marL="0" algn="l" defTabSz="1007760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1pPr>
    <a:lvl2pPr marL="503880" algn="l" defTabSz="1007760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2pPr>
    <a:lvl3pPr marL="1007760" algn="l" defTabSz="1007760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3pPr>
    <a:lvl4pPr marL="1511640" algn="l" defTabSz="1007760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4pPr>
    <a:lvl5pPr marL="2015520" algn="l" defTabSz="1007760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5pPr>
    <a:lvl6pPr marL="2519401" algn="l" defTabSz="1007760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6pPr>
    <a:lvl7pPr marL="3023281" algn="l" defTabSz="1007760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7pPr>
    <a:lvl8pPr marL="3527161" algn="l" defTabSz="1007760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8pPr>
    <a:lvl9pPr marL="4031041" algn="l" defTabSz="1007760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0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48" y="84"/>
      </p:cViewPr>
      <p:guideLst>
        <p:guide orient="horz" pos="2382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237197"/>
            <a:ext cx="8262224" cy="2631887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970580"/>
            <a:ext cx="7290197" cy="1825171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6516-E9BB-44AA-9731-2AA9B5D4B146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E1F-800E-441F-8DAF-2BECF3430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76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6516-E9BB-44AA-9731-2AA9B5D4B146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E1F-800E-441F-8DAF-2BECF3430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99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402483"/>
            <a:ext cx="2095932" cy="64064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402483"/>
            <a:ext cx="6166292" cy="64064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6516-E9BB-44AA-9731-2AA9B5D4B146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E1F-800E-441F-8DAF-2BECF3430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036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6516-E9BB-44AA-9731-2AA9B5D4B146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E1F-800E-441F-8DAF-2BECF3430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19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884671"/>
            <a:ext cx="8383727" cy="314461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5059035"/>
            <a:ext cx="8383727" cy="165367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6516-E9BB-44AA-9731-2AA9B5D4B146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E1F-800E-441F-8DAF-2BECF3430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15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2012414"/>
            <a:ext cx="4131112" cy="47965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2012414"/>
            <a:ext cx="4131112" cy="47965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6516-E9BB-44AA-9731-2AA9B5D4B146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E1F-800E-441F-8DAF-2BECF3430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49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02484"/>
            <a:ext cx="8383727" cy="14611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853171"/>
            <a:ext cx="4112126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761381"/>
            <a:ext cx="4112126" cy="40615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853171"/>
            <a:ext cx="4132378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761381"/>
            <a:ext cx="4132378" cy="40615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6516-E9BB-44AA-9731-2AA9B5D4B146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E1F-800E-441F-8DAF-2BECF3430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59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6516-E9BB-44AA-9731-2AA9B5D4B146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E1F-800E-441F-8DAF-2BECF3430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29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6516-E9BB-44AA-9731-2AA9B5D4B146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E1F-800E-441F-8DAF-2BECF3430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050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03978"/>
            <a:ext cx="3135038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1088455"/>
            <a:ext cx="4920883" cy="537226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267902"/>
            <a:ext cx="3135038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6516-E9BB-44AA-9731-2AA9B5D4B146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E1F-800E-441F-8DAF-2BECF3430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605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03978"/>
            <a:ext cx="3135038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1088455"/>
            <a:ext cx="4920883" cy="537226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267902"/>
            <a:ext cx="3135038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6516-E9BB-44AA-9731-2AA9B5D4B146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2E1F-800E-441F-8DAF-2BECF3430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584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402484"/>
            <a:ext cx="8383727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2012414"/>
            <a:ext cx="8383727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7006700"/>
            <a:ext cx="218705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46516-E9BB-44AA-9731-2AA9B5D4B146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7006700"/>
            <a:ext cx="328058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7006700"/>
            <a:ext cx="218705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12E1F-800E-441F-8DAF-2BECF3430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00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9061" y="3050831"/>
            <a:ext cx="8383727" cy="1461188"/>
          </a:xfrm>
        </p:spPr>
        <p:txBody>
          <a:bodyPr>
            <a:noAutofit/>
          </a:bodyPr>
          <a:lstStyle/>
          <a:p>
            <a:pPr algn="ctr"/>
            <a:r>
              <a:rPr lang="hu-HU" sz="6600" b="1" dirty="0" smtClean="0">
                <a:solidFill>
                  <a:schemeClr val="bg1"/>
                </a:solidFill>
              </a:rPr>
              <a:t>CSERESZNYEVIRÁGZÁS</a:t>
            </a:r>
            <a:r>
              <a:rPr lang="hu-HU" sz="9600" b="1" dirty="0" smtClean="0">
                <a:solidFill>
                  <a:schemeClr val="bg1"/>
                </a:solidFill>
              </a:rPr>
              <a:t/>
            </a:r>
            <a:br>
              <a:rPr lang="hu-HU" sz="9600" b="1" dirty="0" smtClean="0">
                <a:solidFill>
                  <a:schemeClr val="bg1"/>
                </a:solidFill>
              </a:rPr>
            </a:br>
            <a:r>
              <a:rPr lang="hu-HU" sz="4000" b="1" dirty="0">
                <a:solidFill>
                  <a:schemeClr val="bg1"/>
                </a:solidFill>
              </a:rPr>
              <a:t/>
            </a:r>
            <a:br>
              <a:rPr lang="hu-HU" sz="4000" b="1" dirty="0">
                <a:solidFill>
                  <a:schemeClr val="bg1"/>
                </a:solidFill>
              </a:rPr>
            </a:br>
            <a:r>
              <a:rPr lang="ja-JP" altLang="en-US" sz="20000" b="1" dirty="0">
                <a:solidFill>
                  <a:schemeClr val="bg1"/>
                </a:solidFill>
              </a:rPr>
              <a:t>桜</a:t>
            </a:r>
            <a:endParaRPr lang="hu-HU" sz="20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5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23" y="0"/>
            <a:ext cx="9759086" cy="7559675"/>
          </a:xfrm>
          <a:prstGeom prst="rect">
            <a:avLst/>
          </a:prstGeom>
        </p:spPr>
      </p:pic>
      <p:pic>
        <p:nvPicPr>
          <p:cNvPr id="5" name="Sakura Cherry Blossoms;Traditional Music of Japan, Classical Koto Music 日本の伝統音楽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257" y="3594963"/>
            <a:ext cx="369751" cy="36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2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000">
        <p:fade/>
      </p:transition>
    </mc:Choice>
    <mc:Fallback>
      <p:transition spd="slow" advTm="2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pauseEvt time="233589" objId="5"/>
        <p14:seekEvt time="233589" objId="5" seek="233469"/>
        <p14:resumeEvt time="233788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659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4371" y="3591454"/>
            <a:ext cx="8561070" cy="146118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kép: </a:t>
            </a:r>
            <a:b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 Brunner Erzsébet: Cseresznyevirágzás </a:t>
            </a:r>
            <a:b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(olajfestmény, Japán, 1936)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Sakura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Cseresznyevirágzás </a:t>
            </a:r>
            <a:b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(tradicionális klasszikus japán </a:t>
            </a:r>
            <a:r>
              <a:rPr lang="hu-H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koto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zene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Toshiko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Yonekawa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előadásában)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dirty="0" smtClean="0"/>
              <a:t>– 5 zenei jogvédő egyesület</a:t>
            </a:r>
            <a:br>
              <a:rPr lang="hu-HU" dirty="0" smtClean="0"/>
            </a:br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9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08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3</Words>
  <Application>Microsoft Office PowerPoint</Application>
  <PresentationFormat>Egyéni</PresentationFormat>
  <Paragraphs>2</Paragraphs>
  <Slides>5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Times New Roman</vt:lpstr>
      <vt:lpstr>Office-téma</vt:lpstr>
      <vt:lpstr>CSERESZNYEVIRÁGZÁS  桜</vt:lpstr>
      <vt:lpstr>PowerPoint bemutató</vt:lpstr>
      <vt:lpstr>PowerPoint bemutató</vt:lpstr>
      <vt:lpstr>kép:  Sass Brunner Erzsébet: Cseresznyevirágzás  (olajfestmény, Japán, 1936)   zene:  Sakura – Cseresznyevirágzás  (tradicionális klasszikus japán koto zene Toshiko Yonekawa előadásában)) – 5 zenei jogvédő egyesület  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Bárdos Bódi László DE pedagógiai szakértő - referens</dc:creator>
  <cp:lastModifiedBy>Bárdos Bódi László DE pedagógiai szakértő - referens</cp:lastModifiedBy>
  <cp:revision>15</cp:revision>
  <dcterms:created xsi:type="dcterms:W3CDTF">2019-04-18T13:31:18Z</dcterms:created>
  <dcterms:modified xsi:type="dcterms:W3CDTF">2019-04-23T10:35:42Z</dcterms:modified>
</cp:coreProperties>
</file>